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9" r:id="rId3"/>
    <p:sldId id="260" r:id="rId4"/>
    <p:sldId id="261" r:id="rId5"/>
    <p:sldId id="262" r:id="rId6"/>
    <p:sldId id="263" r:id="rId7"/>
    <p:sldId id="265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iba4lWtZ7korhG//wErENcrriH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677" y="6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277E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/>
          <p:nvPr/>
        </p:nvSpPr>
        <p:spPr>
          <a:xfrm>
            <a:off x="-1299411" y="4812631"/>
            <a:ext cx="3176338" cy="3176338"/>
          </a:xfrm>
          <a:prstGeom prst="ellipse">
            <a:avLst/>
          </a:prstGeom>
          <a:solidFill>
            <a:srgbClr val="50C1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288758" y="1151852"/>
            <a:ext cx="753979" cy="753979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1042737" y="397873"/>
            <a:ext cx="753979" cy="753979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5390146" y="-1178846"/>
            <a:ext cx="9176083" cy="9176083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6096000" y="-914151"/>
            <a:ext cx="8097551" cy="8097551"/>
          </a:xfrm>
          <a:prstGeom prst="ellipse">
            <a:avLst/>
          </a:prstGeom>
          <a:solidFill>
            <a:srgbClr val="50C1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829" y="1638700"/>
            <a:ext cx="6510180" cy="3580599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07472" y="277557"/>
            <a:ext cx="3941607" cy="617098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190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/>
          <p:nvPr/>
        </p:nvSpPr>
        <p:spPr>
          <a:xfrm>
            <a:off x="11085096" y="176462"/>
            <a:ext cx="753979" cy="753979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9689432" y="697834"/>
            <a:ext cx="1395664" cy="1395664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635000"/>
            <a:ext cx="12192000" cy="8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2A59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/>
          <p:nvPr/>
        </p:nvSpPr>
        <p:spPr>
          <a:xfrm>
            <a:off x="-2274975" y="-1446297"/>
            <a:ext cx="9750594" cy="9750594"/>
          </a:xfrm>
          <a:prstGeom prst="ellipse">
            <a:avLst/>
          </a:prstGeom>
          <a:solidFill>
            <a:srgbClr val="EF60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10242888" y="-689811"/>
            <a:ext cx="1379622" cy="1379622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 rot="-319180">
            <a:off x="-261439" y="567239"/>
            <a:ext cx="5723523" cy="5723523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0959">
            <a:off x="4955855" y="2115931"/>
            <a:ext cx="6800069" cy="3825039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8" name="Google Shape;12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319180">
            <a:off x="363617" y="1092576"/>
            <a:ext cx="5201904" cy="346793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AA1E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11436884" y="4521871"/>
            <a:ext cx="705853" cy="70585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8538410" y="5783994"/>
            <a:ext cx="2141622" cy="2141622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818149" y="176462"/>
            <a:ext cx="753979" cy="753979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-449178" y="1018666"/>
            <a:ext cx="1395664" cy="1395664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0361195" y="-876301"/>
            <a:ext cx="2859504" cy="2859504"/>
          </a:xfrm>
          <a:prstGeom prst="ellipse">
            <a:avLst/>
          </a:prstGeom>
          <a:solidFill>
            <a:srgbClr val="50C1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-3765883" y="-870284"/>
            <a:ext cx="8598568" cy="8598568"/>
          </a:xfrm>
          <a:prstGeom prst="ellipse">
            <a:avLst/>
          </a:prstGeom>
          <a:solidFill>
            <a:srgbClr val="EF60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-4580019" y="-870284"/>
            <a:ext cx="8598568" cy="8598568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7" descr="D:\casa del arte\Desktop\Teatro al Aire Libre\Un gásfiter con suerte\Público\922A982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2189" y="1283368"/>
            <a:ext cx="6750940" cy="450062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1" name="Google Shape;141;p7" descr="D:\casa del arte\Desktop\Teatro al Aire Libre\Un gásfiter con suerte\Público\922A974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1072" y="459400"/>
            <a:ext cx="4291974" cy="286131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2" name="Google Shape;142;p7" descr="D:\casa del arte\Desktop\Teatro al Aire Libre\Un gásfiter con suerte\Público\922A976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1072" y="3577862"/>
            <a:ext cx="4291974" cy="286131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C190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/>
          <p:nvPr/>
        </p:nvSpPr>
        <p:spPr>
          <a:xfrm>
            <a:off x="-1446848" y="-3368843"/>
            <a:ext cx="8598568" cy="8598568"/>
          </a:xfrm>
          <a:prstGeom prst="ellipse">
            <a:avLst/>
          </a:prstGeom>
          <a:solidFill>
            <a:srgbClr val="EF60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9486075" y="3609473"/>
            <a:ext cx="4339392" cy="4339392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11815010" y="2021301"/>
            <a:ext cx="753979" cy="753979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1431874" y="176462"/>
            <a:ext cx="753979" cy="753979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-449178" y="1018666"/>
            <a:ext cx="1395664" cy="1395664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9"/>
          <p:cNvPicPr preferRelativeResize="0"/>
          <p:nvPr/>
        </p:nvPicPr>
        <p:blipFill rotWithShape="1">
          <a:blip r:embed="rId3">
            <a:alphaModFix/>
          </a:blip>
          <a:srcRect t="8068" b="5868"/>
          <a:stretch/>
        </p:blipFill>
        <p:spPr>
          <a:xfrm>
            <a:off x="827699" y="279421"/>
            <a:ext cx="5198941" cy="298106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3" name="Google Shape;153;p9"/>
          <p:cNvPicPr preferRelativeResize="0"/>
          <p:nvPr/>
        </p:nvPicPr>
        <p:blipFill rotWithShape="1">
          <a:blip r:embed="rId4">
            <a:alphaModFix/>
          </a:blip>
          <a:srcRect t="8068" b="5522"/>
          <a:stretch/>
        </p:blipFill>
        <p:spPr>
          <a:xfrm>
            <a:off x="6376087" y="267465"/>
            <a:ext cx="5198941" cy="299301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4" name="Google Shape;154;p9"/>
          <p:cNvPicPr preferRelativeResize="0"/>
          <p:nvPr/>
        </p:nvPicPr>
        <p:blipFill rotWithShape="1">
          <a:blip r:embed="rId5">
            <a:alphaModFix/>
          </a:blip>
          <a:srcRect t="4941" b="7874"/>
          <a:stretch/>
        </p:blipFill>
        <p:spPr>
          <a:xfrm>
            <a:off x="827700" y="3531960"/>
            <a:ext cx="5198941" cy="301985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5" name="Google Shape;155;p9"/>
          <p:cNvPicPr preferRelativeResize="0"/>
          <p:nvPr/>
        </p:nvPicPr>
        <p:blipFill rotWithShape="1">
          <a:blip r:embed="rId6">
            <a:alphaModFix/>
          </a:blip>
          <a:srcRect t="12816"/>
          <a:stretch/>
        </p:blipFill>
        <p:spPr>
          <a:xfrm>
            <a:off x="6388421" y="3531959"/>
            <a:ext cx="5198942" cy="301985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2A59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/>
          <p:nvPr/>
        </p:nvSpPr>
        <p:spPr>
          <a:xfrm>
            <a:off x="-2526634" y="-2452439"/>
            <a:ext cx="8983576" cy="8983576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/>
          <p:nvPr/>
        </p:nvSpPr>
        <p:spPr>
          <a:xfrm>
            <a:off x="-834193" y="-759998"/>
            <a:ext cx="5598694" cy="5598694"/>
          </a:xfrm>
          <a:prstGeom prst="ellipse">
            <a:avLst/>
          </a:prstGeom>
          <a:solidFill>
            <a:srgbClr val="EF2A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-239588" y="553450"/>
            <a:ext cx="1712492" cy="1712492"/>
          </a:xfrm>
          <a:prstGeom prst="ellipse">
            <a:avLst/>
          </a:prstGeom>
          <a:solidFill>
            <a:srgbClr val="50C1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/>
          <p:nvPr/>
        </p:nvSpPr>
        <p:spPr>
          <a:xfrm>
            <a:off x="1612227" y="192082"/>
            <a:ext cx="705853" cy="705853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10242888" y="-689811"/>
            <a:ext cx="1379622" cy="1379622"/>
          </a:xfrm>
          <a:prstGeom prst="ellipse">
            <a:avLst/>
          </a:prstGeom>
          <a:solidFill>
            <a:srgbClr val="FDAA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10320444" y="4771352"/>
            <a:ext cx="2638931" cy="2638931"/>
          </a:xfrm>
          <a:prstGeom prst="ellipse">
            <a:avLst/>
          </a:prstGeom>
          <a:solidFill>
            <a:srgbClr val="EF60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3767" y="1366491"/>
            <a:ext cx="3328743" cy="412501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7" name="Google Shape;16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090" y="1340938"/>
            <a:ext cx="7403741" cy="4164604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277E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2"/>
          <p:cNvPicPr preferRelativeResize="0"/>
          <p:nvPr/>
        </p:nvPicPr>
        <p:blipFill rotWithShape="1">
          <a:blip r:embed="rId3">
            <a:alphaModFix/>
          </a:blip>
          <a:srcRect l="27884" t="15306" b="14188"/>
          <a:stretch/>
        </p:blipFill>
        <p:spPr>
          <a:xfrm>
            <a:off x="16042" y="-32085"/>
            <a:ext cx="12208042" cy="6922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8492" y="2092089"/>
            <a:ext cx="7444786" cy="1816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Panorámica</PresentationFormat>
  <Paragraphs>0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Valenzuela Acevedo</dc:creator>
  <cp:lastModifiedBy>Patricio Casa Del Arte</cp:lastModifiedBy>
  <cp:revision>3</cp:revision>
  <dcterms:created xsi:type="dcterms:W3CDTF">2024-10-03T01:58:12Z</dcterms:created>
  <dcterms:modified xsi:type="dcterms:W3CDTF">2026-10-20T21:56:30Z</dcterms:modified>
</cp:coreProperties>
</file>